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d2a70b0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d2a70b0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d2a70b0e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d2a70b0e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d2a70b0e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d2a70b0e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d2a70b0e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d2a70b0e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d2a70b0e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d2a70b0e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B2Bcert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 consultant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9144003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9144003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9144003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1152475"/>
            <a:ext cx="6902974" cy="39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5750"/>
            <a:ext cx="9144003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9144003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